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2" r:id="rId3"/>
    <p:sldId id="272" r:id="rId4"/>
    <p:sldId id="267" r:id="rId5"/>
    <p:sldId id="263" r:id="rId6"/>
    <p:sldId id="261" r:id="rId7"/>
    <p:sldId id="264" r:id="rId8"/>
    <p:sldId id="266" r:id="rId9"/>
    <p:sldId id="273" r:id="rId10"/>
    <p:sldId id="27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A77A1-B6C2-42AC-9C13-06D104124D7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9C18-41E3-4890-B06C-39972ED4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9C18-41E3-4890-B06C-39972ED4AA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9C18-41E3-4890-B06C-39972ED4A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fld id="{11E54D0E-38A1-4ECF-BDDF-DCD9EB9E0240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8E49-C4D1-4A0C-A7BC-F94F3BCE173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5.jpe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image" Target="../media/image7.gif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mừng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thầy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về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dự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giờ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với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76200" y="3133725"/>
            <a:ext cx="9144000" cy="2438400"/>
          </a:xfrm>
        </p:spPr>
        <p:txBody>
          <a:bodyPr>
            <a:noAutofit/>
          </a:bodyPr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Toán</a:t>
            </a:r>
            <a:endParaRPr lang="en-US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 </a:t>
            </a:r>
            <a:r>
              <a:rPr lang="en-US" sz="5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ập</a:t>
            </a:r>
            <a:endParaRPr lang="en-US" sz="5400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2D</a:t>
            </a:r>
            <a:endParaRPr lang="en-US" sz="4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Cảm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ơn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thầy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cô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và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các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con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đã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lắng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nghe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2251365"/>
            <a:ext cx="5090439" cy="949035"/>
            <a:chOff x="1524000" y="2251365"/>
            <a:chExt cx="5090439" cy="94903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24000" y="2663190"/>
              <a:ext cx="509043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2222262" y="2580060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5638800" y="2615625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656342" y="2251365"/>
              <a:ext cx="28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2338178" y="2255405"/>
              <a:ext cx="28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28450" y="2259962"/>
            <a:ext cx="481222" cy="912723"/>
            <a:chOff x="3628450" y="2259962"/>
            <a:chExt cx="481222" cy="912723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628450" y="2587910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670012" y="2259962"/>
              <a:ext cx="28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57400" y="3377625"/>
            <a:ext cx="3166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57400" y="3987225"/>
            <a:ext cx="5084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D, 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5932" y="1565482"/>
            <a:ext cx="5893899" cy="4474372"/>
            <a:chOff x="811" y="989"/>
            <a:chExt cx="1764" cy="167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811" y="989"/>
              <a:ext cx="1764" cy="167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38" y="989"/>
              <a:ext cx="1712" cy="162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5" descr="D:\Giao an powerpoint A 2\Toan\Hoc ki 1\Tuan 15\Hinh anh\201402150906508383_vlcsnap-2014-02-15-09h04m15s19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6169"/>
            <a:ext cx="3198879" cy="250623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Giao an powerpoint A 2\Toan\Hoc ki 1\Tuan 15\Hinh anh\hai-hung-cac-vu-thu-du-tan-cong-nguoi-trong-cong-vien-hinh-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51" y="3925441"/>
            <a:ext cx="3198879" cy="2399159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Giao an powerpoint A 2\Toan\Hoc ki 1\Tuan 15\Hinh anh\mua_lu_VKAI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11" y="3923135"/>
            <a:ext cx="3368825" cy="241413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Giao an powerpoint A 2\Toan\Hoc ki 1\Tuan 15\Hinh anh\nui cao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336865" cy="24384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>
            <a:hlinkClick r:id="rId13" action="ppaction://hlinksldjump"/>
          </p:cNvPr>
          <p:cNvSpPr/>
          <p:nvPr/>
        </p:nvSpPr>
        <p:spPr>
          <a:xfrm>
            <a:off x="8153400" y="6406539"/>
            <a:ext cx="714806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Giao an powerpoint A 2\Toan\Hoc ki 1\Tuan 15\Hinh anh\ong vang 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" y="-2670"/>
            <a:ext cx="1295400" cy="10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182"/>
            <a:ext cx="1447800" cy="1468483"/>
          </a:xfrm>
        </p:spPr>
      </p:pic>
      <p:pic>
        <p:nvPicPr>
          <p:cNvPr id="16" name="gioi thieu bai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5712" y="5839959"/>
            <a:ext cx="435690" cy="4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412 C 0.01892 -0.01505 0.08559 -0.01597 0.10868 -0.01597 C 0.25608 -0.01597 0.40764 -0.00046 0.40764 0.01505 C 0.40764 0.00718 0.48351 -0.00046 0.55521 -0.00046 C 0.6309 -0.00046 0.7026 0.00718 0.7026 0.01505 C 0.7026 0.01111 0.74062 0.00718 0.77847 0.00718 C 0.81632 0.00718 0.85417 0.01088 0.85417 0.01505 C 0.85417 0.01296 0.87326 0.01111 0.89219 0.01111 C 0.91111 0.01111 0.93003 0.01296 0.93003 0.01505 C 0.93003 0.01389 0.93993 0.01296 0.94896 0.01296 C 0.95399 0.01296 0.96788 0.01389 0.96788 0.01505 C 0.96788 0.01435 0.97292 0.01389 0.97778 0.01389 C 0.97778 0.01412 0.98767 0.01435 0.98767 0.01505 C 0.98767 0.01458 0.98767 0.01435 0.99271 0.01435 C 0.99271 0.01458 0.99757 0.01481 0.99757 0.01505 C 0.99757 0.01481 0.99757 0.01458 0.99757 0.01458 C 1.0026 0.01458 1.0026 0.01458 1.0026 0.01481 C 1.00746 0.01481 1.00746 0.01481 1.00746 0.01458 C 1.0125 0.01458 1.0125 0.01458 1.0125 0.01481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13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12 C 0.01893 -0.01504 0.08559 -0.01597 0.10868 -0.01597 C 0.25608 -0.01597 0.40764 -0.00046 0.40764 0.01505 C 0.40764 0.00718 0.48351 -0.00046 0.55521 -0.00046 C 0.63091 -0.00046 0.70261 0.00718 0.70261 0.01505 C 0.70261 0.01111 0.74063 0.00718 0.77848 0.00718 C 0.81632 0.00718 0.85417 0.01088 0.85417 0.01505 C 0.85417 0.01297 0.87327 0.01111 0.89219 0.01111 C 0.91111 0.01111 0.93004 0.01297 0.93004 0.01505 C 0.93004 0.01389 0.93993 0.01297 0.94896 0.01297 C 0.954 0.01297 0.96789 0.01389 0.96789 0.01505 C 0.96789 0.01436 0.97292 0.01389 0.97778 0.01389 C 0.97778 0.01412 0.98768 0.01436 0.98768 0.01505 C 0.98768 0.01459 0.98768 0.01436 0.99271 0.01436 C 0.99271 0.01459 0.99757 0.01482 0.99757 0.01505 C 0.99757 0.01482 0.99757 0.01459 0.99757 0.01459 C 1.00261 0.01459 1.00261 0.01459 1.00261 0.01482 C 1.00747 0.01482 1.00747 0.01482 1.00747 0.01459 C 1.0125 0.01459 1.0125 0.01459 1.0125 0.01482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2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761" y="401729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24149" y="1367504"/>
            <a:ext cx="1785651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12 – 7 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7 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7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38400" y="1367504"/>
            <a:ext cx="1785651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11 – 8 =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 – 8 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8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0" y="1395213"/>
            <a:ext cx="1785651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14 – 9 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9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9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629400" y="1402140"/>
            <a:ext cx="1785651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16 – 8 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=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696200" y="5791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2236788"/>
            <a:ext cx="9906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2200" y="22098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86200" y="22098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110" y="47244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3848" y="4757738"/>
            <a:ext cx="11430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4110" y="47244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685800" y="1066800"/>
            <a:ext cx="99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56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18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8400" y="1066800"/>
            <a:ext cx="825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74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29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4450" y="1065213"/>
            <a:ext cx="121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 88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 </a:t>
            </a:r>
            <a:r>
              <a:rPr lang="en-US" sz="3600" b="1" dirty="0" smtClean="0">
                <a:solidFill>
                  <a:srgbClr val="0000FF"/>
                </a:solidFill>
              </a:rPr>
              <a:t>39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2313" y="3581400"/>
            <a:ext cx="825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38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 9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4250" y="3613150"/>
            <a:ext cx="825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64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27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3657600"/>
            <a:ext cx="9540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71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35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2750" y="1335088"/>
            <a:ext cx="34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78050" y="1371600"/>
            <a:ext cx="26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flipH="1">
            <a:off x="3810000" y="1417638"/>
            <a:ext cx="34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8950" y="3810000"/>
            <a:ext cx="34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7400" y="3810000"/>
            <a:ext cx="34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94138" y="3849688"/>
            <a:ext cx="41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67400" y="1066800"/>
            <a:ext cx="76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40</a:t>
            </a: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11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67600" y="1066800"/>
            <a:ext cx="76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93</a:t>
            </a: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</a:rPr>
              <a:t>37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flipH="1">
            <a:off x="5486400" y="1371600"/>
            <a:ext cx="34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flipH="1">
            <a:off x="7086600" y="1295400"/>
            <a:ext cx="34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638800" y="22098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39000" y="22098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2600" y="3581400"/>
            <a:ext cx="9540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66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  8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89800" y="3595688"/>
            <a:ext cx="954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80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23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 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266710" y="4724400"/>
            <a:ext cx="1143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90110" y="4783138"/>
            <a:ext cx="11430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30850" y="3886200"/>
            <a:ext cx="41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62800" y="3810000"/>
            <a:ext cx="41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8761" y="401729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35" name="Right Arrow 34">
            <a:hlinkClick r:id="rId2" action="ppaction://hlinksldjump"/>
          </p:cNvPr>
          <p:cNvSpPr/>
          <p:nvPr/>
        </p:nvSpPr>
        <p:spPr>
          <a:xfrm>
            <a:off x="8153400" y="6019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2" grpId="0"/>
      <p:bldP spid="24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5720" y="1066800"/>
            <a:ext cx="345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3600" b="1" dirty="0">
                <a:solidFill>
                  <a:srgbClr val="0000FF"/>
                </a:solidFill>
              </a:rPr>
              <a:t>32 </a:t>
            </a:r>
            <a:r>
              <a:rPr lang="en-US" sz="3600" b="1" dirty="0" smtClean="0">
                <a:solidFill>
                  <a:srgbClr val="0000FF"/>
                </a:solidFill>
              </a:rPr>
              <a:t>-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= </a:t>
            </a:r>
            <a:r>
              <a:rPr lang="en-US" sz="3600" b="1" smtClean="0">
                <a:solidFill>
                  <a:srgbClr val="0000FF"/>
                </a:solidFill>
              </a:rPr>
              <a:t>18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0668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b) 20 -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</a:rPr>
              <a:t>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286000"/>
            <a:ext cx="339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buFontTx/>
              <a:buAutoNum type="alphaLcParenR" startAt="3"/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- 17 = </a:t>
            </a:r>
            <a:r>
              <a:rPr lang="en-US" sz="3600" b="1" dirty="0" smtClean="0">
                <a:solidFill>
                  <a:srgbClr val="0000FF"/>
                </a:solidFill>
              </a:rPr>
              <a:t>25  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761" y="40172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7543800" y="5562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986504"/>
            <a:ext cx="916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736600"/>
            <a:ext cx="502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a) Đi qua hai điểm M, N.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3400425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b) </a:t>
            </a:r>
            <a:r>
              <a:rPr lang="en-US" sz="3200" b="1" dirty="0" err="1">
                <a:solidFill>
                  <a:srgbClr val="0000FF"/>
                </a:solidFill>
              </a:rPr>
              <a:t>Đi</a:t>
            </a:r>
            <a:r>
              <a:rPr lang="en-US" sz="3200" b="1" dirty="0">
                <a:solidFill>
                  <a:srgbClr val="0000FF"/>
                </a:solidFill>
              </a:rPr>
              <a:t> qua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r>
              <a:rPr lang="en-US" sz="3200" b="1" dirty="0">
                <a:solidFill>
                  <a:srgbClr val="0000FF"/>
                </a:solidFill>
              </a:rPr>
              <a:t> O.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143000" y="1683330"/>
            <a:ext cx="612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4000" b="1" dirty="0"/>
              <a:t>.</a:t>
            </a:r>
          </a:p>
          <a:p>
            <a:pPr eaLnBrk="1" hangingPunct="1"/>
            <a:r>
              <a:rPr lang="en-US" sz="4000" b="1" dirty="0"/>
              <a:t>M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21175" y="1571625"/>
            <a:ext cx="555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4000" b="1"/>
              <a:t>.</a:t>
            </a:r>
          </a:p>
          <a:p>
            <a:pPr eaLnBrk="1" hangingPunct="1"/>
            <a:r>
              <a:rPr lang="en-US" sz="4000" b="1"/>
              <a:t>N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362200" y="4010025"/>
            <a:ext cx="58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4000" b="1"/>
              <a:t>.</a:t>
            </a:r>
          </a:p>
          <a:p>
            <a:pPr eaLnBrk="1" hangingPunct="1"/>
            <a:r>
              <a:rPr lang="en-US" sz="4000" b="1"/>
              <a:t>O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229600" y="6024562"/>
            <a:ext cx="685800" cy="45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20982" y="623455"/>
            <a:ext cx="2621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53252" y="1253837"/>
            <a:ext cx="2621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400" y="3886200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ng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59" y="117764"/>
            <a:ext cx="1809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o choi m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6024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HIỆT LIỆT CHÀO MỪNG CÁC THẦY CÔ GIÁO VỀ DỰ GIỜ LỚP 2A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91&quot;&gt;&lt;property id=&quot;20148&quot; value=&quot;5&quot;/&gt;&lt;property id=&quot;20300&quot; value=&quot;Slide 4&quot;/&gt;&lt;property id=&quot;20307&quot; value=&quot;258&quot;/&gt;&lt;/object&gt;&lt;object type=&quot;3&quot; unique_id=&quot;10097&quot;&gt;&lt;property id=&quot;20148&quot; value=&quot;5&quot;/&gt;&lt;property id=&quot;20300&quot; value=&quot;Slide 3&quot;/&gt;&lt;property id=&quot;20307&quot; value=&quot;259&quot;/&gt;&lt;/object&gt;&lt;object type=&quot;3&quot; unique_id=&quot;10104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215</Words>
  <Application>Microsoft Office PowerPoint</Application>
  <PresentationFormat>On-screen Show (4:3)</PresentationFormat>
  <Paragraphs>88</Paragraphs>
  <Slides>10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 CÔ GIÁO VỀ DỰ GIỜ LỚP 2A</dc:title>
  <dc:creator>W7</dc:creator>
  <cp:lastModifiedBy>Admin</cp:lastModifiedBy>
  <cp:revision>59</cp:revision>
  <dcterms:created xsi:type="dcterms:W3CDTF">2013-10-29T12:42:29Z</dcterms:created>
  <dcterms:modified xsi:type="dcterms:W3CDTF">2018-12-13T02:44:33Z</dcterms:modified>
</cp:coreProperties>
</file>